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7" r:id="rId3"/>
    <p:sldId id="279" r:id="rId4"/>
    <p:sldId id="272" r:id="rId5"/>
    <p:sldId id="273" r:id="rId6"/>
    <p:sldId id="281" r:id="rId7"/>
    <p:sldId id="280" r:id="rId8"/>
    <p:sldId id="278" r:id="rId9"/>
    <p:sldId id="282" r:id="rId10"/>
    <p:sldId id="275" r:id="rId11"/>
    <p:sldId id="258" r:id="rId12"/>
    <p:sldId id="262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Автор" initials="A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582" y="72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D46BDD-CA72-48F2-BE8C-F82CCFFB0DBE}" type="doc">
      <dgm:prSet loTypeId="urn:microsoft.com/office/officeart/2005/8/layout/hList9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6A0252F-27F3-486D-A278-6B92C212A3A8}" type="pres">
      <dgm:prSet presAssocID="{6DD46BDD-CA72-48F2-BE8C-F82CCFFB0DBE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</dgm:ptLst>
  <dgm:cxnLst>
    <dgm:cxn modelId="{01923391-779E-4964-AE54-107B62209B7B}" type="presOf" srcId="{6DD46BDD-CA72-48F2-BE8C-F82CCFFB0DBE}" destId="{E6A0252F-27F3-486D-A278-6B92C212A3A8}" srcOrd="0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uk-UA"/>
              <a:t>22.09.2014</a:t>
            </a:fld>
            <a:endParaRPr dirty="0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‹№›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uk-UA"/>
              <a:t>22.09.2014</a:t>
            </a:fld>
            <a:endParaRPr dirty="0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Зразок тексту</a:t>
            </a:r>
          </a:p>
          <a:p>
            <a:pPr lvl="1"/>
            <a:r>
              <a:rPr/>
              <a:t>Другий рівень</a:t>
            </a:r>
          </a:p>
          <a:p>
            <a:pPr lvl="2"/>
            <a:r>
              <a:rPr/>
              <a:t>Третій рівень</a:t>
            </a:r>
          </a:p>
          <a:p>
            <a:pPr lvl="3"/>
            <a:r>
              <a:rPr/>
              <a:t>Четвертий рівень</a:t>
            </a:r>
          </a:p>
          <a:p>
            <a:pPr lvl="4"/>
            <a:r>
              <a:rPr/>
              <a:t>П'ятий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‹№›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A0D00EA6-0821-4AC5-933C-321AA6545349}" type="slidenum">
              <a:rPr lang="en-US" sz="1200" b="0" i="0">
                <a:latin typeface="Euphemia"/>
                <a:ea typeface="+mn-ea"/>
                <a:cs typeface="+mn-cs"/>
              </a:rPr>
              <a:t>11</a:t>
            </a:fld>
            <a:endParaRPr lang="en-US" sz="1200" b="0" i="0" dirty="0">
              <a:latin typeface="Euphemi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77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Зразок підзаголовка</a:t>
            </a:r>
            <a:endParaRPr lang="uk-UA" dirty="0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вертикального тексту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'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озділ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'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4" name="Місце для вмісту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5" name="Підзаголовок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6" name="Місце для вмісту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7" name="Місце для дати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8" name="Місце для нижнього колонтитула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Місце для номер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дати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4" name="Місце для нижнього колонтитула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Місце для номер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и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3" name="Місце для нижнього колонтитула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uk-UA" smtClean="0"/>
              <a:t>Зразок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П'ятий рівень</a:t>
            </a:r>
            <a:endParaRPr lang="uk-UA" dirty="0"/>
          </a:p>
        </p:txBody>
      </p:sp>
      <p:sp>
        <p:nvSpPr>
          <p:cNvPr id="4" name="Підзаголовок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  <p:sp>
        <p:nvSpPr>
          <p:cNvPr id="5" name="Місце для дати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uk-UA" smtClean="0"/>
              <a:t>22.09.2014</a:t>
            </a:fld>
            <a:endParaRPr lang="uk-UA" dirty="0"/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uk-UA" smtClean="0"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uk-UA" smtClean="0"/>
              <a:t>Зразок заголовка</a:t>
            </a:r>
            <a:endParaRPr lang="uk-UA" dirty="0"/>
          </a:p>
        </p:txBody>
      </p:sp>
      <p:sp>
        <p:nvSpPr>
          <p:cNvPr id="3" name="Місце для зображення 2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 dirty="0" smtClean="0"/>
              <a:t>Клацніть піктограму, щоб додати зображення</a:t>
            </a:r>
            <a:endParaRPr lang="uk-UA" dirty="0"/>
          </a:p>
        </p:txBody>
      </p:sp>
      <p:sp>
        <p:nvSpPr>
          <p:cNvPr id="4" name="Підзаголовок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Зразок тексту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кутник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uk-UA" dirty="0" smtClean="0"/>
              <a:t>Зразок заголовка</a:t>
            </a:r>
            <a:endParaRPr lang="uk-UA" dirty="0"/>
          </a:p>
        </p:txBody>
      </p:sp>
      <p:sp>
        <p:nvSpPr>
          <p:cNvPr id="3" name="Підзаголовок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dirty="0" smtClean="0"/>
              <a:t>Зразок тексту</a:t>
            </a:r>
          </a:p>
          <a:p>
            <a:pPr lvl="1"/>
            <a:r>
              <a:rPr lang="uk-UA" dirty="0" smtClean="0"/>
              <a:t>Другий рівень</a:t>
            </a:r>
          </a:p>
          <a:p>
            <a:pPr lvl="2"/>
            <a:r>
              <a:rPr lang="uk-UA" dirty="0" smtClean="0"/>
              <a:t>Третій рівень</a:t>
            </a:r>
          </a:p>
          <a:p>
            <a:pPr lvl="3"/>
            <a:r>
              <a:rPr lang="uk-UA" dirty="0" smtClean="0"/>
              <a:t>Четвертий рівень</a:t>
            </a:r>
          </a:p>
          <a:p>
            <a:pPr lvl="4"/>
            <a:r>
              <a:rPr lang="uk-UA" dirty="0" smtClean="0"/>
              <a:t>П'ятий рівень</a:t>
            </a:r>
            <a:endParaRPr lang="uk-UA" dirty="0"/>
          </a:p>
        </p:txBody>
      </p:sp>
      <p:sp>
        <p:nvSpPr>
          <p:cNvPr id="4" name="Місце для дати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uk-UA" smtClean="0"/>
              <a:pPr/>
              <a:t>22.09.2014</a:t>
            </a:fld>
            <a:endParaRPr lang="uk-UA" dirty="0"/>
          </a:p>
        </p:txBody>
      </p:sp>
      <p:sp>
        <p:nvSpPr>
          <p:cNvPr id="5" name="Місце для нижнього колонтитула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Місце для номера слайда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uk-UA" smtClean="0"/>
              <a:pPr/>
              <a:t>‹№›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4211" y="152400"/>
            <a:ext cx="10869191" cy="1828800"/>
          </a:xfrm>
        </p:spPr>
        <p:txBody>
          <a:bodyPr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5400" dirty="0" smtClean="0">
                <a:solidFill>
                  <a:srgbClr val="164B4F"/>
                </a:solidFill>
                <a:latin typeface="Euphemia"/>
              </a:rPr>
              <a:t>A-Team Project</a:t>
            </a:r>
            <a:r>
              <a:rPr lang="uk-UA" sz="5400" dirty="0" smtClean="0">
                <a:solidFill>
                  <a:srgbClr val="164B4F"/>
                </a:solidFill>
                <a:latin typeface="Euphemia"/>
              </a:rPr>
              <a:t/>
            </a:r>
            <a:br>
              <a:rPr lang="uk-UA" sz="5400" dirty="0" smtClean="0">
                <a:solidFill>
                  <a:srgbClr val="164B4F"/>
                </a:solidFill>
                <a:latin typeface="Euphemia"/>
              </a:rPr>
            </a:br>
            <a:r>
              <a:rPr lang="en-US" sz="4400" dirty="0" smtClean="0">
                <a:solidFill>
                  <a:srgbClr val="164B4F"/>
                </a:solidFill>
                <a:latin typeface="Euphemia"/>
              </a:rPr>
              <a:t>“Taxi Service”</a:t>
            </a:r>
            <a:endParaRPr lang="uk-UA" sz="4400" b="0" i="0" dirty="0">
              <a:solidFill>
                <a:srgbClr val="164B4F"/>
              </a:solidFill>
              <a:latin typeface="Euphemia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362200"/>
            <a:ext cx="1086919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762000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164B4F"/>
                </a:solidFill>
                <a:latin typeface="Euphemia"/>
              </a:rPr>
              <a:t>Technologies and Tools</a:t>
            </a:r>
            <a:endParaRPr lang="uk-UA" sz="3600" b="0" i="0" dirty="0">
              <a:solidFill>
                <a:srgbClr val="164B4F"/>
              </a:solidFill>
              <a:latin typeface="Euphemia"/>
              <a:ea typeface="+mj-ea"/>
              <a:cs typeface="+mj-cs"/>
            </a:endParaRPr>
          </a:p>
        </p:txBody>
      </p:sp>
      <p:pic>
        <p:nvPicPr>
          <p:cNvPr id="2050" name="Picture 2" descr="http://blogs.msdn.com/resized-image.ashx/__size/550x0/__key/communityserver-blogs-components-weblogfiles/00-00-01-44-14/3073.DotNetFramework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524000"/>
            <a:ext cx="2895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4thoughtmarketing.com/news/wp-content/uploads/2012/04/sqlserve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3733800"/>
            <a:ext cx="3048000" cy="235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gizmoblogr.com/wp-content/uploads/2013/09/ASP-NET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500" y="1524000"/>
            <a:ext cx="3073826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99" y="3733800"/>
            <a:ext cx="3073827" cy="2364482"/>
          </a:xfrm>
          <a:prstGeom prst="rect">
            <a:avLst/>
          </a:prstGeom>
        </p:spPr>
      </p:pic>
      <p:pic>
        <p:nvPicPr>
          <p:cNvPr id="2058" name="Picture 10" descr="http://snarl.fullphat.net/wp-content/uploads/2012/02/visual-studi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1524000"/>
            <a:ext cx="3200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437" y="3739166"/>
            <a:ext cx="31051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6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Місце для зображення 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 b="4198"/>
          <a:stretch>
            <a:fillRect/>
          </a:stretch>
        </p:blipFill>
        <p:spPr>
          <a:xfrm>
            <a:off x="1522413" y="0"/>
            <a:ext cx="9982200" cy="6858000"/>
          </a:xfrm>
        </p:spPr>
      </p:pic>
    </p:spTree>
    <p:extLst>
      <p:ext uri="{BB962C8B-B14F-4D97-AF65-F5344CB8AC3E}">
        <p14:creationId xmlns:p14="http://schemas.microsoft.com/office/powerpoint/2010/main" val="276908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1293813" y="2209800"/>
            <a:ext cx="9601200" cy="3962400"/>
          </a:xfrm>
        </p:spPr>
        <p:txBody>
          <a:bodyPr/>
          <a:lstStyle/>
          <a:p>
            <a:r>
              <a:rPr lang="en-US" dirty="0" err="1" smtClean="0"/>
              <a:t>Roksolana</a:t>
            </a:r>
            <a:r>
              <a:rPr lang="en-US" dirty="0" smtClean="0"/>
              <a:t> </a:t>
            </a:r>
            <a:r>
              <a:rPr lang="en-US" dirty="0" err="1" smtClean="0"/>
              <a:t>Kril</a:t>
            </a:r>
            <a:endParaRPr lang="en-US" dirty="0" smtClean="0"/>
          </a:p>
          <a:p>
            <a:r>
              <a:rPr lang="en-US" dirty="0" smtClean="0"/>
              <a:t>Zamorylo Orest</a:t>
            </a:r>
          </a:p>
          <a:p>
            <a:r>
              <a:rPr lang="en-US" dirty="0" err="1" smtClean="0"/>
              <a:t>Karaba</a:t>
            </a:r>
            <a:r>
              <a:rPr lang="en-US" dirty="0" smtClean="0"/>
              <a:t> </a:t>
            </a:r>
            <a:r>
              <a:rPr lang="en-US" dirty="0" err="1" smtClean="0"/>
              <a:t>Andriy</a:t>
            </a:r>
            <a:endParaRPr lang="en-US" dirty="0" smtClean="0"/>
          </a:p>
          <a:p>
            <a:r>
              <a:rPr lang="en-US" dirty="0" err="1" smtClean="0"/>
              <a:t>Komaniak</a:t>
            </a:r>
            <a:r>
              <a:rPr lang="en-US" dirty="0" smtClean="0"/>
              <a:t> </a:t>
            </a:r>
            <a:r>
              <a:rPr lang="en-US" dirty="0" err="1" smtClean="0"/>
              <a:t>Vitaliy</a:t>
            </a:r>
            <a:endParaRPr lang="en-US" dirty="0" smtClean="0"/>
          </a:p>
          <a:p>
            <a:r>
              <a:rPr lang="en-US" dirty="0" err="1" smtClean="0"/>
              <a:t>Krypiak</a:t>
            </a:r>
            <a:r>
              <a:rPr lang="en-US" dirty="0" smtClean="0"/>
              <a:t> </a:t>
            </a:r>
            <a:r>
              <a:rPr lang="en-US" dirty="0" err="1" smtClean="0"/>
              <a:t>Nazar</a:t>
            </a:r>
            <a:endParaRPr lang="en-US" dirty="0"/>
          </a:p>
        </p:txBody>
      </p:sp>
      <p:sp>
        <p:nvSpPr>
          <p:cNvPr id="4" name="Заголовок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400" dirty="0" smtClean="0">
                <a:solidFill>
                  <a:srgbClr val="164B4F"/>
                </a:solidFill>
                <a:latin typeface="Euphemia"/>
              </a:rPr>
              <a:t>Team members</a:t>
            </a:r>
            <a:endParaRPr lang="uk-UA" sz="4400" dirty="0">
              <a:solidFill>
                <a:srgbClr val="164B4F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8523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914400"/>
          </a:xfrm>
        </p:spPr>
        <p:txBody>
          <a:bodyPr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4000" b="0" i="0" dirty="0" smtClean="0">
                <a:solidFill>
                  <a:srgbClr val="164B4F"/>
                </a:solidFill>
                <a:latin typeface="Euphemia"/>
                <a:ea typeface="+mj-ea"/>
                <a:cs typeface="+mj-cs"/>
              </a:rPr>
              <a:t>Target audience</a:t>
            </a:r>
            <a:endParaRPr lang="uk-UA" sz="4000" b="0" i="0" dirty="0">
              <a:solidFill>
                <a:srgbClr val="164B4F"/>
              </a:solidFill>
              <a:latin typeface="Euphemia"/>
              <a:ea typeface="+mj-ea"/>
              <a:cs typeface="+mj-cs"/>
            </a:endParaRPr>
          </a:p>
        </p:txBody>
      </p:sp>
      <p:pic>
        <p:nvPicPr>
          <p:cNvPr id="1026" name="Picture 2" descr="http://img.jillkonrath.com/hs-fs/hub/110248/file-16520267-jpg/images/blogs/why-i-cant-catch-a-taxi-04-19-2012-hail-cab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2362200"/>
            <a:ext cx="47625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Місце для вмісту 4"/>
          <p:cNvSpPr txBox="1">
            <a:spLocks/>
          </p:cNvSpPr>
          <p:nvPr/>
        </p:nvSpPr>
        <p:spPr>
          <a:xfrm>
            <a:off x="1141412" y="1475168"/>
            <a:ext cx="4700016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smtClean="0">
                <a:solidFill>
                  <a:srgbClr val="164B4F"/>
                </a:solidFill>
              </a:rPr>
              <a:t>Casual</a:t>
            </a:r>
            <a:r>
              <a:rPr lang="uk-UA" dirty="0" smtClean="0">
                <a:solidFill>
                  <a:srgbClr val="164B4F"/>
                </a:solidFill>
              </a:rPr>
              <a:t> </a:t>
            </a:r>
            <a:r>
              <a:rPr lang="en-US" dirty="0" smtClean="0">
                <a:solidFill>
                  <a:srgbClr val="164B4F"/>
                </a:solidFill>
              </a:rPr>
              <a:t>taxi</a:t>
            </a:r>
            <a:r>
              <a:rPr lang="uk-UA" dirty="0" smtClean="0">
                <a:solidFill>
                  <a:srgbClr val="164B4F"/>
                </a:solidFill>
              </a:rPr>
              <a:t> </a:t>
            </a:r>
            <a:r>
              <a:rPr lang="en-US" dirty="0" smtClean="0">
                <a:solidFill>
                  <a:srgbClr val="164B4F"/>
                </a:solidFill>
              </a:rPr>
              <a:t>users</a:t>
            </a:r>
            <a:endParaRPr lang="uk-UA" dirty="0" smtClean="0">
              <a:solidFill>
                <a:srgbClr val="164B4F"/>
              </a:solidFill>
              <a:latin typeface="Euphemia"/>
            </a:endParaRPr>
          </a:p>
        </p:txBody>
      </p:sp>
      <p:pic>
        <p:nvPicPr>
          <p:cNvPr id="1028" name="Picture 4" descr="https://encrypted-tbn0.gstatic.com/images?q=tbn:ANd9GcSCOwCnXFBEjang1wQnd9MYTmUtXN0PCOmG1cfEBirJ9Yh8XZW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2" y="2362200"/>
            <a:ext cx="48006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Місце для вмісту 4"/>
          <p:cNvSpPr txBox="1">
            <a:spLocks/>
          </p:cNvSpPr>
          <p:nvPr/>
        </p:nvSpPr>
        <p:spPr>
          <a:xfrm>
            <a:off x="6818334" y="1475168"/>
            <a:ext cx="4700016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smtClean="0">
                <a:solidFill>
                  <a:srgbClr val="164B4F"/>
                </a:solidFill>
              </a:rPr>
              <a:t>Taxi companies</a:t>
            </a:r>
            <a:endParaRPr lang="uk-UA" dirty="0" smtClean="0">
              <a:solidFill>
                <a:srgbClr val="164B4F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838200"/>
          </a:xfrm>
        </p:spPr>
        <p:txBody>
          <a:bodyPr/>
          <a:lstStyle/>
          <a:p>
            <a:pPr algn="ctr"/>
            <a:r>
              <a:rPr lang="en-US" dirty="0" smtClean="0"/>
              <a:t>Admin Service Advantages</a:t>
            </a:r>
            <a:endParaRPr lang="en-US" dirty="0"/>
          </a:p>
        </p:txBody>
      </p:sp>
      <p:sp>
        <p:nvSpPr>
          <p:cNvPr id="9" name="Місце для вмісту 4"/>
          <p:cNvSpPr txBox="1">
            <a:spLocks/>
          </p:cNvSpPr>
          <p:nvPr/>
        </p:nvSpPr>
        <p:spPr>
          <a:xfrm>
            <a:off x="1293813" y="1752600"/>
            <a:ext cx="9601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smtClean="0">
                <a:solidFill>
                  <a:srgbClr val="164B4F"/>
                </a:solidFill>
              </a:rPr>
              <a:t>Simple </a:t>
            </a:r>
            <a:r>
              <a:rPr lang="en-US" dirty="0">
                <a:solidFill>
                  <a:srgbClr val="164B4F"/>
                </a:solidFill>
              </a:rPr>
              <a:t>order processing</a:t>
            </a:r>
            <a:r>
              <a:rPr lang="en-US" dirty="0" smtClean="0">
                <a:solidFill>
                  <a:srgbClr val="164B4F"/>
                </a:solidFill>
              </a:rPr>
              <a:t>;</a:t>
            </a:r>
            <a:endParaRPr lang="uk-UA" dirty="0" smtClean="0">
              <a:solidFill>
                <a:srgbClr val="164B4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56" y="2429277"/>
            <a:ext cx="8161514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838200"/>
          </a:xfrm>
        </p:spPr>
        <p:txBody>
          <a:bodyPr/>
          <a:lstStyle/>
          <a:p>
            <a:pPr algn="ctr"/>
            <a:r>
              <a:rPr lang="en-US" dirty="0" smtClean="0"/>
              <a:t>Admin Service Advantages</a:t>
            </a:r>
            <a:endParaRPr lang="en-US" dirty="0"/>
          </a:p>
        </p:txBody>
      </p:sp>
      <p:sp>
        <p:nvSpPr>
          <p:cNvPr id="7" name="Місце для вмісту 4"/>
          <p:cNvSpPr txBox="1">
            <a:spLocks/>
          </p:cNvSpPr>
          <p:nvPr/>
        </p:nvSpPr>
        <p:spPr>
          <a:xfrm>
            <a:off x="1293813" y="1752600"/>
            <a:ext cx="9601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smtClean="0">
                <a:solidFill>
                  <a:srgbClr val="164B4F"/>
                </a:solidFill>
              </a:rPr>
              <a:t>Simple orders control and track</a:t>
            </a:r>
            <a:r>
              <a:rPr lang="en-US" dirty="0" smtClean="0">
                <a:solidFill>
                  <a:srgbClr val="164B4F"/>
                </a:solidFill>
              </a:rPr>
              <a:t>;</a:t>
            </a:r>
            <a:endParaRPr lang="en-US" dirty="0" smtClean="0">
              <a:solidFill>
                <a:srgbClr val="164B4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2362201"/>
            <a:ext cx="697706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6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838200"/>
          </a:xfrm>
        </p:spPr>
        <p:txBody>
          <a:bodyPr/>
          <a:lstStyle/>
          <a:p>
            <a:pPr algn="ctr"/>
            <a:r>
              <a:rPr lang="en-US" dirty="0" smtClean="0"/>
              <a:t>Admin Service Advantages</a:t>
            </a:r>
            <a:endParaRPr lang="en-US" dirty="0"/>
          </a:p>
        </p:txBody>
      </p:sp>
      <p:sp>
        <p:nvSpPr>
          <p:cNvPr id="6" name="Місце для вмісту 4"/>
          <p:cNvSpPr txBox="1">
            <a:spLocks/>
          </p:cNvSpPr>
          <p:nvPr/>
        </p:nvSpPr>
        <p:spPr>
          <a:xfrm>
            <a:off x="1293813" y="1752600"/>
            <a:ext cx="9601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smtClean="0">
                <a:solidFill>
                  <a:srgbClr val="164B4F"/>
                </a:solidFill>
              </a:rPr>
              <a:t>The </a:t>
            </a:r>
            <a:r>
              <a:rPr lang="en-US" dirty="0">
                <a:solidFill>
                  <a:srgbClr val="164B4F"/>
                </a:solidFill>
              </a:rPr>
              <a:t>best advertisement</a:t>
            </a:r>
            <a:r>
              <a:rPr lang="en-US" dirty="0" smtClean="0">
                <a:solidFill>
                  <a:srgbClr val="164B4F"/>
                </a:solidFill>
              </a:rPr>
              <a:t>;</a:t>
            </a:r>
          </a:p>
        </p:txBody>
      </p:sp>
      <p:pic>
        <p:nvPicPr>
          <p:cNvPr id="3074" name="Picture 2" descr="http://t0.gstatic.com/images?q=tbn:ANd9GcSY40mF_zAb3gMB-NRCG-lIIJoNlHWopHZmhMli87wsQM-39M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2514600"/>
            <a:ext cx="86106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6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838200"/>
          </a:xfrm>
        </p:spPr>
        <p:txBody>
          <a:bodyPr/>
          <a:lstStyle/>
          <a:p>
            <a:pPr algn="ctr"/>
            <a:r>
              <a:rPr lang="en-US" dirty="0" smtClean="0"/>
              <a:t>Ordering Section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600200"/>
            <a:ext cx="94284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609600"/>
          </a:xfrm>
        </p:spPr>
        <p:txBody>
          <a:bodyPr/>
          <a:lstStyle/>
          <a:p>
            <a:pPr algn="ctr"/>
            <a:r>
              <a:rPr lang="en-US" dirty="0" smtClean="0"/>
              <a:t>User request history and request edit</a:t>
            </a:r>
            <a:endParaRPr lang="en-US" dirty="0"/>
          </a:p>
        </p:txBody>
      </p:sp>
      <p:pic>
        <p:nvPicPr>
          <p:cNvPr id="6" name="Місце для вмісту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22412" y="4114800"/>
            <a:ext cx="9182100" cy="2514601"/>
          </a:xfrm>
          <a:prstGeom prst="rect">
            <a:avLst/>
          </a:prstGeom>
        </p:spPr>
      </p:pic>
      <p:pic>
        <p:nvPicPr>
          <p:cNvPr id="10" name="Місце для вмісту 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81506" y="1447800"/>
            <a:ext cx="932300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61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762000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164B4F"/>
                </a:solidFill>
                <a:latin typeface="Euphemia"/>
              </a:rPr>
              <a:t>Existing solutions on the market</a:t>
            </a:r>
            <a:endParaRPr lang="uk-UA" sz="3600" b="0" i="0" dirty="0">
              <a:solidFill>
                <a:srgbClr val="164B4F"/>
              </a:solidFill>
              <a:latin typeface="Euphemia"/>
              <a:ea typeface="+mj-ea"/>
              <a:cs typeface="+mj-cs"/>
            </a:endParaRPr>
          </a:p>
        </p:txBody>
      </p:sp>
      <p:pic>
        <p:nvPicPr>
          <p:cNvPr id="3" name="Місце для вмісту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3813" y="2133600"/>
            <a:ext cx="4700587" cy="3979368"/>
          </a:xfrm>
          <a:prstGeom prst="rect">
            <a:avLst/>
          </a:prstGeom>
        </p:spPr>
      </p:pic>
      <p:graphicFrame>
        <p:nvGraphicFramePr>
          <p:cNvPr id="4" name="Місце для вмісту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87695358"/>
              </p:ext>
            </p:extLst>
          </p:nvPr>
        </p:nvGraphicFramePr>
        <p:xfrm>
          <a:off x="6202363" y="1676400"/>
          <a:ext cx="4699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813" y="2133599"/>
            <a:ext cx="5181600" cy="4002581"/>
          </a:xfrm>
          <a:prstGeom prst="rect">
            <a:avLst/>
          </a:prstGeom>
        </p:spPr>
      </p:pic>
      <p:sp>
        <p:nvSpPr>
          <p:cNvPr id="7" name="Місце для вмісту 4"/>
          <p:cNvSpPr txBox="1">
            <a:spLocks/>
          </p:cNvSpPr>
          <p:nvPr/>
        </p:nvSpPr>
        <p:spPr>
          <a:xfrm>
            <a:off x="1293813" y="1295400"/>
            <a:ext cx="4700016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err="1" smtClean="0">
                <a:solidFill>
                  <a:srgbClr val="164B4F"/>
                </a:solidFill>
              </a:rPr>
              <a:t>Lviv</a:t>
            </a:r>
            <a:r>
              <a:rPr lang="en-US" dirty="0" smtClean="0">
                <a:solidFill>
                  <a:srgbClr val="164B4F"/>
                </a:solidFill>
              </a:rPr>
              <a:t> “UA TAXI” Service</a:t>
            </a:r>
            <a:endParaRPr lang="uk-UA" dirty="0" smtClean="0">
              <a:solidFill>
                <a:srgbClr val="164B4F"/>
              </a:solidFill>
              <a:latin typeface="Euphemia"/>
            </a:endParaRPr>
          </a:p>
        </p:txBody>
      </p:sp>
      <p:sp>
        <p:nvSpPr>
          <p:cNvPr id="8" name="Місце для вмісту 4"/>
          <p:cNvSpPr txBox="1">
            <a:spLocks/>
          </p:cNvSpPr>
          <p:nvPr/>
        </p:nvSpPr>
        <p:spPr>
          <a:xfrm>
            <a:off x="6094413" y="1295400"/>
            <a:ext cx="4700016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spcBef>
                <a:spcPts val="600"/>
              </a:spcBef>
              <a:buFont typeface="Euphemia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9456">
              <a:buClr>
                <a:srgbClr val="164B4F"/>
              </a:buClr>
              <a:buFont typeface="Arial"/>
              <a:buChar char="•"/>
            </a:pPr>
            <a:r>
              <a:rPr lang="en-US" dirty="0" smtClean="0">
                <a:solidFill>
                  <a:srgbClr val="164B4F"/>
                </a:solidFill>
              </a:rPr>
              <a:t>Kyiv “Star - Taxi” Service</a:t>
            </a:r>
            <a:endParaRPr lang="uk-UA" dirty="0" smtClean="0">
              <a:solidFill>
                <a:srgbClr val="164B4F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54747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renity_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Serenity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Serenity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Serenity_16x9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FB096B0-BE20-479F-B38E-AA1BD80771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Презентація Спокій (широкоформатна)</Template>
  <TotalTime>0</TotalTime>
  <Words>74</Words>
  <Application>Microsoft Office PowerPoint</Application>
  <PresentationFormat>Довільний</PresentationFormat>
  <Paragraphs>23</Paragraphs>
  <Slides>11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4" baseType="lpstr">
      <vt:lpstr>Arial</vt:lpstr>
      <vt:lpstr>Euphemia</vt:lpstr>
      <vt:lpstr>Serenity_16x9</vt:lpstr>
      <vt:lpstr>A-Team Project “Taxi Service”</vt:lpstr>
      <vt:lpstr>Team members</vt:lpstr>
      <vt:lpstr>Target audience</vt:lpstr>
      <vt:lpstr>Admin Service Advantages</vt:lpstr>
      <vt:lpstr>Admin Service Advantages</vt:lpstr>
      <vt:lpstr>Admin Service Advantages</vt:lpstr>
      <vt:lpstr>Ordering Section</vt:lpstr>
      <vt:lpstr>User request history and request edit</vt:lpstr>
      <vt:lpstr>Existing solutions on the market</vt:lpstr>
      <vt:lpstr>Technologies and Tools</vt:lpstr>
      <vt:lpstr>Презентація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2014-08-24T22:42:37Z</dcterms:created>
  <dcterms:modified xsi:type="dcterms:W3CDTF">2014-09-22T07:54:47Z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TC028011099991</vt:lpwstr>
  </property>
</Properties>
</file>